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56" r:id="rId3"/>
    <p:sldId id="262" r:id="rId4"/>
    <p:sldId id="261" r:id="rId5"/>
    <p:sldId id="260" r:id="rId6"/>
    <p:sldId id="263" r:id="rId7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10"/>
      <p:bold r:id="rId11"/>
      <p:italic r:id="rId12"/>
      <p:boldItalic r:id="rId13"/>
    </p:embeddedFont>
    <p:embeddedFont>
      <p:font typeface="Calibri" panose="020F0502020204030204" pitchFamily="34" charset="0"/>
      <p:regular r:id="rId14"/>
      <p:bold r:id="rId15"/>
      <p:italic r:id="rId16"/>
      <p:boldItalic r:id="rId17"/>
    </p:embeddedFont>
  </p:embeddedFontLst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F16E93BA-98CF-47F6-B2BA-A43DB962C79C}">
          <p14:sldIdLst>
            <p14:sldId id="256"/>
          </p14:sldIdLst>
        </p14:section>
        <p14:section name="Első szakasz" id="{7764CC52-B2D4-49D7-A9DF-A26AC28AE9C0}">
          <p14:sldIdLst>
            <p14:sldId id="262"/>
            <p14:sldId id="261"/>
            <p14:sldId id="260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1" autoAdjust="0"/>
  </p:normalViewPr>
  <p:slideViewPr>
    <p:cSldViewPr>
      <p:cViewPr>
        <p:scale>
          <a:sx n="100" d="100"/>
          <a:sy n="100" d="100"/>
        </p:scale>
        <p:origin x="-122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2.fntdata"/><Relationship Id="rId5" Type="http://schemas.openxmlformats.org/officeDocument/2006/relationships/slide" Target="slides/slide3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16633-CD4D-47DA-B743-9AC2459AC33B}" type="datetimeFigureOut">
              <a:rPr lang="hu-HU" smtClean="0"/>
              <a:pPr/>
              <a:t>2017.02.23.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7B690-2D71-469E-86F4-168E10033D8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36262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86EEA-D6EF-4E02-A197-5AD8BBA1665A}" type="datetimeFigureOut">
              <a:rPr lang="hu-HU" smtClean="0"/>
              <a:pPr/>
              <a:t>2017.02.23.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E08A2-3489-47B7-AAAE-7597749CBD8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02000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E08A2-3489-47B7-AAAE-7597749CBD83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3715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57290" y="3571876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smtClean="0"/>
              <a:t>Dátum: 2013.01.10.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 txBox="1">
            <a:spLocks/>
          </p:cNvSpPr>
          <p:nvPr userDrawn="1"/>
        </p:nvSpPr>
        <p:spPr>
          <a:xfrm>
            <a:off x="2916000" y="216000"/>
            <a:ext cx="5760640" cy="864000"/>
          </a:xfrm>
          <a:prstGeom prst="rect">
            <a:avLst/>
          </a:prstGeom>
        </p:spPr>
        <p:txBody>
          <a:bodyPr anchor="t"/>
          <a:lstStyle>
            <a:lvl1pPr algn="r" defTabSz="914400" rtl="0" eaLnBrk="1" latinLnBrk="0" hangingPunct="1">
              <a:spcBef>
                <a:spcPct val="0"/>
              </a:spcBef>
              <a:buNone/>
              <a:defRPr sz="2400" b="1" kern="1200" cap="none" baseline="0">
                <a:solidFill>
                  <a:schemeClr val="tx1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Előadó: Dr. Minta Katalin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1125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smtClean="0"/>
              <a:t>Dátum: 2013.01.10.</a:t>
            </a:r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2916000" y="216000"/>
            <a:ext cx="5760640" cy="864000"/>
          </a:xfrm>
          <a:prstGeom prst="rect">
            <a:avLst/>
          </a:prstGeom>
        </p:spPr>
        <p:txBody>
          <a:bodyPr anchor="t"/>
          <a:lstStyle>
            <a:lvl1pPr algn="r">
              <a:defRPr sz="2400" b="1" cap="none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Előadó: Dr. Minta Katalin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0329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428736"/>
            <a:ext cx="2057400" cy="4697427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28736"/>
            <a:ext cx="6019800" cy="469742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smtClean="0"/>
              <a:t>Dátum: 2013.01.10.</a:t>
            </a:r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1"/>
          <p:cNvSpPr txBox="1">
            <a:spLocks/>
          </p:cNvSpPr>
          <p:nvPr userDrawn="1"/>
        </p:nvSpPr>
        <p:spPr>
          <a:xfrm>
            <a:off x="2916000" y="216000"/>
            <a:ext cx="5760640" cy="864000"/>
          </a:xfrm>
          <a:prstGeom prst="rect">
            <a:avLst/>
          </a:prstGeom>
        </p:spPr>
        <p:txBody>
          <a:bodyPr anchor="t"/>
          <a:lstStyle>
            <a:lvl1pPr algn="r" defTabSz="914400" rtl="0" eaLnBrk="1" latinLnBrk="0" hangingPunct="1">
              <a:spcBef>
                <a:spcPct val="0"/>
              </a:spcBef>
              <a:buNone/>
              <a:defRPr sz="2400" b="1" kern="1200" cap="none" baseline="0">
                <a:solidFill>
                  <a:schemeClr val="tx1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Előadó: Dr. Minta Katalin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0428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7951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smtClean="0"/>
              <a:t>Dátum: 2013.01.10.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2916000" y="216000"/>
            <a:ext cx="5760640" cy="864000"/>
          </a:xfrm>
          <a:prstGeom prst="rect">
            <a:avLst/>
          </a:prstGeom>
        </p:spPr>
        <p:txBody>
          <a:bodyPr anchor="t"/>
          <a:lstStyle>
            <a:lvl1pPr algn="r">
              <a:defRPr sz="2400" b="1" cap="none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Előadó: Dr. Minta Katalin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3398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155679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55576" y="292494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hu-HU" b="1" smtClean="0"/>
              <a:t>Dátum: 2013.01.10.</a:t>
            </a:r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Előadó: Dr. Minta Katalin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0777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smtClean="0"/>
              <a:t>Dátum: 2013.01.10.</a:t>
            </a:r>
            <a:endParaRPr lang="hu-HU" dirty="0" smtClean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9" name="Egyenes összekötő 8"/>
          <p:cNvCxnSpPr/>
          <p:nvPr userDrawn="1"/>
        </p:nvCxnSpPr>
        <p:spPr>
          <a:xfrm>
            <a:off x="0" y="1214422"/>
            <a:ext cx="9144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ím 1"/>
          <p:cNvSpPr>
            <a:spLocks noGrp="1"/>
          </p:cNvSpPr>
          <p:nvPr>
            <p:ph type="title"/>
          </p:nvPr>
        </p:nvSpPr>
        <p:spPr>
          <a:xfrm>
            <a:off x="2916000" y="216000"/>
            <a:ext cx="5760640" cy="864000"/>
          </a:xfrm>
          <a:prstGeom prst="rect">
            <a:avLst/>
          </a:prstGeom>
        </p:spPr>
        <p:txBody>
          <a:bodyPr anchor="t"/>
          <a:lstStyle>
            <a:lvl1pPr algn="r">
              <a:defRPr sz="2400" b="1" cap="none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3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Előadó: Dr. Minta Katalin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7882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hu-HU" b="1" smtClean="0"/>
              <a:t>Dátum: 2013.01.10.</a:t>
            </a:r>
            <a:endParaRPr lang="hu-HU" dirty="0" smtClean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Cím 1"/>
          <p:cNvSpPr>
            <a:spLocks noGrp="1"/>
          </p:cNvSpPr>
          <p:nvPr>
            <p:ph type="title"/>
          </p:nvPr>
        </p:nvSpPr>
        <p:spPr>
          <a:xfrm>
            <a:off x="2916000" y="216000"/>
            <a:ext cx="5760640" cy="864000"/>
          </a:xfrm>
          <a:prstGeom prst="rect">
            <a:avLst/>
          </a:prstGeom>
        </p:spPr>
        <p:txBody>
          <a:bodyPr anchor="t"/>
          <a:lstStyle>
            <a:lvl1pPr algn="r">
              <a:defRPr sz="2400" b="1" cap="none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2" name="Élőláb helye 4"/>
          <p:cNvSpPr>
            <a:spLocks noGrp="1"/>
          </p:cNvSpPr>
          <p:nvPr>
            <p:ph type="ftr" sz="quarter" idx="1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Előadó: Dr. Minta Katalin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8727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2916000" y="216000"/>
            <a:ext cx="5760640" cy="864000"/>
          </a:xfrm>
          <a:prstGeom prst="rect">
            <a:avLst/>
          </a:prstGeom>
        </p:spPr>
        <p:txBody>
          <a:bodyPr anchor="t"/>
          <a:lstStyle>
            <a:lvl1pPr algn="r">
              <a:defRPr sz="2400" b="1" cap="none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Előadó: Dr. Minta Katalin</a:t>
            </a:r>
            <a:endParaRPr lang="hu-HU" dirty="0"/>
          </a:p>
        </p:txBody>
      </p:sp>
      <p:sp>
        <p:nvSpPr>
          <p:cNvPr id="10" name="Dátum helye 6"/>
          <p:cNvSpPr>
            <a:spLocks noGrp="1"/>
          </p:cNvSpPr>
          <p:nvPr>
            <p:ph type="dt" sz="half" idx="10"/>
          </p:nvPr>
        </p:nvSpPr>
        <p:spPr>
          <a:xfrm>
            <a:off x="714348" y="6492875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hu-HU" b="1" smtClean="0"/>
              <a:t>Dátum: 2013.01.10.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894689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hu-HU" b="1" smtClean="0"/>
              <a:t>Dátum: 2013.01.10.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2916000" y="216000"/>
            <a:ext cx="5760640" cy="864000"/>
          </a:xfrm>
          <a:prstGeom prst="rect">
            <a:avLst/>
          </a:prstGeom>
        </p:spPr>
        <p:txBody>
          <a:bodyPr anchor="t"/>
          <a:lstStyle>
            <a:lvl1pPr algn="r">
              <a:defRPr sz="2400" b="1" cap="none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Előadó: Dr. Minta Katalin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6921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28736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smtClean="0"/>
              <a:t>Dátum: 2013.01.10.</a:t>
            </a:r>
            <a:endParaRPr lang="hu-HU" dirty="0" smtClean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916000" y="216000"/>
            <a:ext cx="5760640" cy="864000"/>
          </a:xfrm>
          <a:prstGeom prst="rect">
            <a:avLst/>
          </a:prstGeom>
        </p:spPr>
        <p:txBody>
          <a:bodyPr anchor="t"/>
          <a:lstStyle>
            <a:lvl1pPr algn="r">
              <a:defRPr sz="2400" b="1" cap="none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Előadó: Dr. Minta Katalin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81590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1357297"/>
            <a:ext cx="5486400" cy="33702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smtClean="0"/>
              <a:t>Dátum: 2013.01.10.</a:t>
            </a:r>
            <a:endParaRPr lang="hu-HU" dirty="0" smtClean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Előadó: Dr. Minta Katalin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88966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71434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Dátum: 2013.01.10.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Előadó: Dr. Minta Katalin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428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5AEFF3C3-52B2-4720-8995-6D71325175CE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0" y="1214422"/>
            <a:ext cx="9144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Kép 8" descr="Szechenyi_Istvan_Egyetem_balos_logo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95536" y="260648"/>
            <a:ext cx="2307060" cy="6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81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Egyenes összekötő 6"/>
          <p:cNvCxnSpPr/>
          <p:nvPr userDrawn="1"/>
        </p:nvCxnSpPr>
        <p:spPr>
          <a:xfrm>
            <a:off x="395536" y="3284985"/>
            <a:ext cx="5176596" cy="11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églalap 7"/>
          <p:cNvSpPr/>
          <p:nvPr userDrawn="1"/>
        </p:nvSpPr>
        <p:spPr>
          <a:xfrm>
            <a:off x="683568" y="3262124"/>
            <a:ext cx="2016224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Kép 4" descr="Szechenyi_Istvan_Egyetem_balos_logo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5536" y="260648"/>
            <a:ext cx="2307060" cy="6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17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/>
          <p:cNvCxnSpPr/>
          <p:nvPr/>
        </p:nvCxnSpPr>
        <p:spPr>
          <a:xfrm>
            <a:off x="395536" y="3284985"/>
            <a:ext cx="5176596" cy="11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églalap 5"/>
          <p:cNvSpPr/>
          <p:nvPr/>
        </p:nvSpPr>
        <p:spPr>
          <a:xfrm>
            <a:off x="683568" y="3262124"/>
            <a:ext cx="2016224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Alcím 2"/>
          <p:cNvSpPr txBox="1">
            <a:spLocks/>
          </p:cNvSpPr>
          <p:nvPr/>
        </p:nvSpPr>
        <p:spPr>
          <a:xfrm>
            <a:off x="395536" y="3573016"/>
            <a:ext cx="5400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1400" cap="small" dirty="0" smtClean="0">
                <a:solidFill>
                  <a:schemeClr val="bg1"/>
                </a:solidFill>
                <a:latin typeface="Century Gothic" pitchFamily="34" charset="0"/>
              </a:rPr>
              <a:t>További leírás ha szükséges</a:t>
            </a:r>
          </a:p>
          <a:p>
            <a:pPr algn="l"/>
            <a:endParaRPr lang="hu-HU" sz="1400" cap="small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l"/>
            <a:r>
              <a:rPr lang="hu-HU" sz="1400" cap="small" dirty="0" smtClean="0">
                <a:solidFill>
                  <a:schemeClr val="bg1"/>
                </a:solidFill>
                <a:latin typeface="Century Gothic" pitchFamily="34" charset="0"/>
              </a:rPr>
              <a:t>Dátum</a:t>
            </a:r>
            <a:endParaRPr lang="hu-HU" sz="1400" cap="small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1" name="Cím 1"/>
          <p:cNvSpPr txBox="1">
            <a:spLocks/>
          </p:cNvSpPr>
          <p:nvPr/>
        </p:nvSpPr>
        <p:spPr>
          <a:xfrm>
            <a:off x="428597" y="1628801"/>
            <a:ext cx="5143535" cy="72008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hu-HU" sz="3200" dirty="0" smtClean="0">
                <a:solidFill>
                  <a:schemeClr val="bg1"/>
                </a:solidFill>
              </a:rPr>
              <a:t>Főcím</a:t>
            </a:r>
            <a:endParaRPr lang="hu-HU" sz="3200" dirty="0">
              <a:solidFill>
                <a:schemeClr val="bg1"/>
              </a:solidFill>
            </a:endParaRPr>
          </a:p>
        </p:txBody>
      </p:sp>
      <p:sp>
        <p:nvSpPr>
          <p:cNvPr id="12" name="Alcím 2"/>
          <p:cNvSpPr txBox="1">
            <a:spLocks/>
          </p:cNvSpPr>
          <p:nvPr/>
        </p:nvSpPr>
        <p:spPr>
          <a:xfrm>
            <a:off x="428597" y="2204864"/>
            <a:ext cx="5367539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200" cap="small" dirty="0" smtClean="0">
                <a:solidFill>
                  <a:schemeClr val="bg1"/>
                </a:solidFill>
              </a:rPr>
              <a:t>Alcím</a:t>
            </a:r>
            <a:endParaRPr lang="hu-HU" sz="2200" cap="smal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51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smtClean="0"/>
              <a:t>Dátum: 2013.01.10.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2</a:t>
            </a:fld>
            <a:endParaRPr lang="hu-HU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/>
              <a:t>Előadó: Dr. Minta Katalin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smtClean="0"/>
              <a:t>Dátum: 2013.01.10.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/>
              <a:t>Előadó: Dr. Minta Katalin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881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rtalom hely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Szöveg helye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smtClean="0"/>
              <a:t>Dátum: 2013.01.10.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4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/>
              <a:t>Előadó: Dr. Minta Katalin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4028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smtClean="0"/>
              <a:t>Dátum: 2013.01.10.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5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/>
              <a:t>Előadó: Dr. Minta Katalin</a:t>
            </a: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őcí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Főcím</Template>
  <TotalTime>756</TotalTime>
  <Words>52</Words>
  <Application>Microsoft Office PowerPoint</Application>
  <PresentationFormat>Diavetítés a képernyőre (4:3 oldalarány)</PresentationFormat>
  <Paragraphs>18</Paragraphs>
  <Slides>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Calibri</vt:lpstr>
      <vt:lpstr>Főcím</vt:lpstr>
      <vt:lpstr>Egyéni tervezés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Főcím</dc:title>
  <dc:creator>Nagyi</dc:creator>
  <cp:lastModifiedBy>Oroszné Hank Katalin</cp:lastModifiedBy>
  <cp:revision>47</cp:revision>
  <dcterms:created xsi:type="dcterms:W3CDTF">2012-03-05T15:57:55Z</dcterms:created>
  <dcterms:modified xsi:type="dcterms:W3CDTF">2017-02-23T11:27:24Z</dcterms:modified>
</cp:coreProperties>
</file>